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</p:sldIdLst>
  <p:sldSz cx="24384000" cy="13716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356080" y="1371600"/>
            <a:ext cx="9601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/>
            </a:pPr>
            <a:r>
              <a:t>" A n a l y z i n g   S i n g l e   L o R A   I m a g e   G e n e r a t i o n   R e s u l t s :   T h e   I m p a c t   o f   T e x t   P r o m p t s   a n d   L o R A   T a g s "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356080" y="4114800"/>
            <a:ext cx="9601200" cy="5943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t>•   O v e r v i e w :   S i n g l e   L o R A   I m a g e   G e n e r a t i o n   R e s u l t s   F i n d i n g s </a:t>
            </a:r>
          </a:p>
          <a:p>
            <a:pPr algn="ctr"/>
            <a:r>
              <a:t> •   I m p r o v e d   r e s u l t s   w h e n   s p e c i f i c   L o R A   t a g   i s   i n c l u d e d   i n   t e x t   p r o m p t . </a:t>
            </a:r>
          </a:p>
          <a:p>
            <a:pPr algn="ctr"/>
            <a:r>
              <a:t> •   E m p h a s i z e   o n   u s a g e   o f   L o R A s   w i t h   r e s p e c t i v e   L o R A   t a g s . </a:t>
            </a:r>
          </a:p>
          <a:p>
            <a:pPr algn="ctr"/>
            <a:r>
              <a:t> •   L o R A   t a g s   a v a i l a b l e   o n   L o R A   m o d e l   d o w n l o a d   p a g e . </a:t>
            </a:r>
          </a:p>
          <a:p>
            <a:pPr algn="ctr"/>
            <a:r>
              <a:t> •   N o t e d   i s s u e :   T e x t   i n   g e n e r a t e d   i m a g e   l i k e l y   t o   n o t   m a k e   s e n s e 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356080" y="1371600"/>
            <a:ext cx="9601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/>
            </a:pPr>
            <a:r>
              <a:t>" E x p l o r i n g   t h e   A e s t h e t i c s   o f   M e r g e d   L o R A s :   I n s i g h t s   f r o m   I m a g e   G e n e r a t i o n   E x p e r i m e n t s "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356080" y="4114800"/>
            <a:ext cx="9601200" cy="5943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t>-   F i n d i n g s   f r o m   M u l t i p l e   L o R A s   I m a g e   G e n e r a t i o n </a:t>
            </a:r>
          </a:p>
          <a:p>
            <a:pPr algn="ctr"/>
            <a:r>
              <a:t> -   M u l t i p l e   L o R A s   m e r g e   r e s u l t s :   b e a u t i f u l ,   a e s t h e t i c a l l y - p l e a s i n g   l a n d s c a p e   i m a g e s </a:t>
            </a:r>
          </a:p>
          <a:p>
            <a:pPr algn="ctr"/>
            <a:r>
              <a:t> -   P o s s i b l e   r e a s o n s :   </a:t>
            </a:r>
          </a:p>
          <a:p>
            <a:pPr algn="ctr"/>
            <a:r>
              <a:t>       -   B r o a d e r   s t y l i s t i c   r e n d i t i o n s   a p p l i c a b l e   t o   l a n d s c a p e   s u b j e c t s   </a:t>
            </a:r>
          </a:p>
          <a:p>
            <a:pPr algn="ctr"/>
            <a:r>
              <a:t>       -   F o r t u n a t e   s u i t a b i l i t y   o f   n u m _ i n f e r e n c e _ s t e p s   a n d   g u i d a n c e   s c a l e </a:t>
            </a:r>
          </a:p>
          <a:p>
            <a:pPr algn="ctr"/>
            <a:r>
              <a:t>       -   O p t i m a l   v a l u e s   f o r   n u m _ i n f e r e n c e _ s t e p s   a n d   g u i d a n c e   s c a l e   c a n   b e   i d e n t i f i e d   t h r o u g h   e m p i r i c a l   m e t h o d 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